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69" r:id="rId8"/>
    <p:sldId id="268" r:id="rId9"/>
    <p:sldId id="262" r:id="rId10"/>
    <p:sldId id="271" r:id="rId11"/>
    <p:sldId id="272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07" y="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27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25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4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7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2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88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01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7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82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25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875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Сервис путешествий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11760" y="404590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ru-RU" sz="2200" b="1" i="1" dirty="0">
                <a:solidFill>
                  <a:schemeClr val="tx2"/>
                </a:solidFill>
              </a:rPr>
              <a:t>Проект выполнили:</a:t>
            </a:r>
            <a:br>
              <a:rPr lang="ru-RU" sz="2200" b="1" i="1" dirty="0">
                <a:solidFill>
                  <a:schemeClr val="tx2"/>
                </a:solidFill>
              </a:rPr>
            </a:br>
            <a:r>
              <a:rPr lang="ru-RU" sz="2000" i="1" dirty="0" err="1">
                <a:solidFill>
                  <a:schemeClr val="tx2"/>
                </a:solidFill>
              </a:rPr>
              <a:t>Сейферман</a:t>
            </a:r>
            <a:r>
              <a:rPr lang="ru-RU" sz="2000" i="1" dirty="0">
                <a:solidFill>
                  <a:schemeClr val="tx2"/>
                </a:solidFill>
              </a:rPr>
              <a:t> Владислав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>
                <a:solidFill>
                  <a:schemeClr val="tx2"/>
                </a:solidFill>
              </a:rPr>
              <a:t> Ульяновская Анастасия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>
                <a:solidFill>
                  <a:schemeClr val="tx2"/>
                </a:solidFill>
              </a:rPr>
              <a:t>Седов Константин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 err="1">
                <a:solidFill>
                  <a:schemeClr val="tx2"/>
                </a:solidFill>
              </a:rPr>
              <a:t>Скидоненко</a:t>
            </a:r>
            <a:r>
              <a:rPr lang="ru-RU" sz="2000" i="1" dirty="0">
                <a:solidFill>
                  <a:schemeClr val="tx2"/>
                </a:solidFill>
              </a:rPr>
              <a:t> Ярослав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600400" cy="19595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5" y="4193040"/>
            <a:ext cx="559605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F682-808D-49E5-B2D3-81E829CA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22A88-0811-490F-A3EF-87E7B6093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6" descr="https://avatars.mds.yandex.net/i?id=ad32d38b92b6fab985fd44d98e80447fe0d9de11-10263675-images-thumbs&amp;n=13">
            <a:extLst>
              <a:ext uri="{FF2B5EF4-FFF2-40B4-BE49-F238E27FC236}">
                <a16:creationId xmlns:a16="http://schemas.microsoft.com/office/drawing/2014/main" id="{B2F7E8B0-6F10-45FB-905F-1E3FC000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8D90C7-8D9D-4DF7-8784-0B87844887CD}"/>
              </a:ext>
            </a:extLst>
          </p:cNvPr>
          <p:cNvSpPr txBox="1">
            <a:spLocks/>
          </p:cNvSpPr>
          <p:nvPr/>
        </p:nvSpPr>
        <p:spPr>
          <a:xfrm>
            <a:off x="683568" y="212056"/>
            <a:ext cx="699512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Возможные доработки: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D1B191F-5126-40AA-89BA-19F541385CBF}"/>
              </a:ext>
            </a:extLst>
          </p:cNvPr>
          <p:cNvSpPr txBox="1">
            <a:spLocks/>
          </p:cNvSpPr>
          <p:nvPr/>
        </p:nvSpPr>
        <p:spPr>
          <a:xfrm>
            <a:off x="107504" y="1124744"/>
            <a:ext cx="11593288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500" dirty="0">
                <a:solidFill>
                  <a:schemeClr val="tx2"/>
                </a:solidFill>
              </a:rPr>
              <a:t>Расширение возможностей:</a:t>
            </a:r>
          </a:p>
          <a:p>
            <a:r>
              <a:rPr lang="ru-RU" sz="2500" dirty="0">
                <a:solidFill>
                  <a:schemeClr val="tx2"/>
                </a:solidFill>
              </a:rPr>
              <a:t>Добавление других видов транспорта </a:t>
            </a:r>
          </a:p>
          <a:p>
            <a:r>
              <a:rPr lang="ru-RU" sz="2500" dirty="0">
                <a:solidFill>
                  <a:schemeClr val="tx2"/>
                </a:solidFill>
              </a:rPr>
              <a:t>Возможность составления рейсов с пересадками</a:t>
            </a:r>
          </a:p>
          <a:p>
            <a:r>
              <a:rPr lang="ru-RU" sz="2500" dirty="0">
                <a:solidFill>
                  <a:schemeClr val="tx2"/>
                </a:solidFill>
              </a:rPr>
              <a:t>Добавить зависимость пакета от количества человек (количество билетов, вместимость номера)</a:t>
            </a:r>
          </a:p>
          <a:p>
            <a:r>
              <a:rPr lang="ru-RU" sz="2500" dirty="0">
                <a:solidFill>
                  <a:schemeClr val="tx2"/>
                </a:solidFill>
              </a:rPr>
              <a:t>Отдельные предложения для путешествий с детьми или для пожилых людей</a:t>
            </a:r>
          </a:p>
          <a:p>
            <a:r>
              <a:rPr lang="ru-RU" sz="2500" dirty="0">
                <a:solidFill>
                  <a:schemeClr val="tx2"/>
                </a:solidFill>
              </a:rPr>
              <a:t>Выявление популярных направлений на данный сезон и горячих предложений</a:t>
            </a:r>
          </a:p>
          <a:p>
            <a:r>
              <a:rPr lang="ru-RU" sz="2500" dirty="0">
                <a:solidFill>
                  <a:schemeClr val="tx2"/>
                </a:solidFill>
              </a:rPr>
              <a:t>Интеграция рекламы</a:t>
            </a:r>
          </a:p>
        </p:txBody>
      </p:sp>
    </p:spTree>
    <p:extLst>
      <p:ext uri="{BB962C8B-B14F-4D97-AF65-F5344CB8AC3E}">
        <p14:creationId xmlns:p14="http://schemas.microsoft.com/office/powerpoint/2010/main" val="304216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F682-808D-49E5-B2D3-81E829CA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22A88-0811-490F-A3EF-87E7B6093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6" descr="https://avatars.mds.yandex.net/i?id=ad32d38b92b6fab985fd44d98e80447fe0d9de11-10263675-images-thumbs&amp;n=13">
            <a:extLst>
              <a:ext uri="{FF2B5EF4-FFF2-40B4-BE49-F238E27FC236}">
                <a16:creationId xmlns:a16="http://schemas.microsoft.com/office/drawing/2014/main" id="{B2F7E8B0-6F10-45FB-905F-1E3FC000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835" y="-531440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8D90C7-8D9D-4DF7-8784-0B87844887CD}"/>
              </a:ext>
            </a:extLst>
          </p:cNvPr>
          <p:cNvSpPr txBox="1">
            <a:spLocks/>
          </p:cNvSpPr>
          <p:nvPr/>
        </p:nvSpPr>
        <p:spPr>
          <a:xfrm>
            <a:off x="1074439" y="591261"/>
            <a:ext cx="699512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Chevron">
              <a:avLst/>
            </a:prstTxWarp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Спасибо за внимание!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D1B191F-5126-40AA-89BA-19F541385CBF}"/>
              </a:ext>
            </a:extLst>
          </p:cNvPr>
          <p:cNvSpPr txBox="1">
            <a:spLocks/>
          </p:cNvSpPr>
          <p:nvPr/>
        </p:nvSpPr>
        <p:spPr>
          <a:xfrm>
            <a:off x="107504" y="1124744"/>
            <a:ext cx="11593288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500" dirty="0">
              <a:solidFill>
                <a:schemeClr val="tx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49B86-F557-400D-B38E-2DCCE8E1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82" y="1740440"/>
            <a:ext cx="6173635" cy="42454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CE4790-144C-4A86-B91B-D277CB70F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083"/>
            <a:ext cx="3600400" cy="19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i="1" dirty="0">
                <a:solidFill>
                  <a:schemeClr val="tx2"/>
                </a:solidFill>
              </a:rPr>
              <a:t>Основные возможности: 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Поиск и выбор авиабилетов 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Бронирование отелей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Выбор экскурсий</a:t>
            </a:r>
          </a:p>
          <a:p>
            <a:pPr marL="0" indent="179388">
              <a:buNone/>
            </a:pPr>
            <a:r>
              <a:rPr lang="ru-RU" sz="2200" dirty="0">
                <a:solidFill>
                  <a:schemeClr val="tx2"/>
                </a:solidFill>
              </a:rPr>
              <a:t>- Добавление дополнительных услуг (SIM-карты, проездные, путеводители)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Формирование полного туристического пакета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Оплата через различные платежные системы</a:t>
            </a:r>
          </a:p>
          <a:p>
            <a:pPr marL="180975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200" i="1" dirty="0">
                <a:solidFill>
                  <a:schemeClr val="tx2"/>
                </a:solidFill>
              </a:rPr>
              <a:t>Целевая аудитория:  </a:t>
            </a:r>
            <a:r>
              <a:rPr lang="ru-RU" sz="2200" dirty="0">
                <a:solidFill>
                  <a:schemeClr val="tx2"/>
                </a:solidFill>
              </a:rPr>
              <a:t>туристы, планирующие поездки по России.</a:t>
            </a:r>
          </a:p>
        </p:txBody>
      </p:sp>
    </p:spTree>
    <p:extLst>
      <p:ext uri="{BB962C8B-B14F-4D97-AF65-F5344CB8AC3E}">
        <p14:creationId xmlns:p14="http://schemas.microsoft.com/office/powerpoint/2010/main" val="38206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9455" y="836712"/>
            <a:ext cx="9144000" cy="51125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2800" b="1" dirty="0">
                <a:solidFill>
                  <a:schemeClr val="bg1"/>
                </a:solidFill>
              </a:rPr>
              <a:t>Процесс  создания своего путешествия мечты от нашей компании включает в себя:</a:t>
            </a:r>
          </a:p>
          <a:p>
            <a:pPr marL="428625" indent="285750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города отправления и города прибытия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дат поездки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Бронирование жилья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дополнительных услуг и экскурсий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Оплату и подтверждение бронирования</a:t>
            </a: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85725" indent="266700">
              <a:buNone/>
            </a:pPr>
            <a:r>
              <a:rPr lang="ru-RU" sz="2400" dirty="0">
                <a:solidFill>
                  <a:schemeClr val="tx2"/>
                </a:solidFill>
              </a:rPr>
              <a:t>Наш проект автоматизирует этот процесс, предоставляя единый интерфейс для всех этапов планирования путешествия.</a:t>
            </a: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1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-144016"/>
            <a:ext cx="8267264" cy="836712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Структура кода: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28712" y="326566"/>
            <a:ext cx="1584176" cy="116430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92696"/>
            <a:ext cx="2664296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122"/>
          <a:stretch/>
        </p:blipFill>
        <p:spPr bwMode="auto">
          <a:xfrm>
            <a:off x="3192634" y="908721"/>
            <a:ext cx="6529262" cy="223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2771800" y="2180894"/>
            <a:ext cx="384322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3325369">
            <a:off x="3512218" y="3405318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7855378">
            <a:off x="8075035" y="3407143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5400000">
            <a:off x="5797021" y="3407144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566520" y="40770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9313" y="47618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(2)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4077072"/>
            <a:ext cx="303093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28" y="6093296"/>
            <a:ext cx="30194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5421213"/>
            <a:ext cx="301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585634" y="544522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(3)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4746490"/>
            <a:ext cx="3009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96336" y="609329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365480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96752"/>
            <a:ext cx="3682969" cy="4320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(1) Абстрактная фабрика: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" y="2794288"/>
            <a:ext cx="2309034" cy="243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3"/>
          <a:stretch/>
        </p:blipFill>
        <p:spPr bwMode="auto">
          <a:xfrm>
            <a:off x="2771800" y="2137470"/>
            <a:ext cx="1995102" cy="376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2385272" y="386847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4"/>
          <a:stretch/>
        </p:blipFill>
        <p:spPr bwMode="auto">
          <a:xfrm>
            <a:off x="5195999" y="2142334"/>
            <a:ext cx="1392287" cy="144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48" y="1412776"/>
            <a:ext cx="2052848" cy="19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0"/>
          <a:stretch/>
        </p:blipFill>
        <p:spPr bwMode="auto">
          <a:xfrm>
            <a:off x="5196000" y="4077072"/>
            <a:ext cx="1392737" cy="70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933056"/>
            <a:ext cx="2052848" cy="94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6"/>
          <a:stretch/>
        </p:blipFill>
        <p:spPr bwMode="auto">
          <a:xfrm>
            <a:off x="5196000" y="5247482"/>
            <a:ext cx="1392287" cy="65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01208"/>
            <a:ext cx="2047185" cy="97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Стрелка вправо 14"/>
          <p:cNvSpPr/>
          <p:nvPr/>
        </p:nvSpPr>
        <p:spPr>
          <a:xfrm>
            <a:off x="4815405" y="271319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4815405" y="429375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4815405" y="542419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20917505">
            <a:off x="6643906" y="266586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6641816" y="4275943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 rot="997715">
            <a:off x="6641817" y="546355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25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4320480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(2) Абстрактная фабрика_2.0 : </a:t>
            </a:r>
          </a:p>
        </p:txBody>
      </p:sp>
      <p:sp>
        <p:nvSpPr>
          <p:cNvPr id="5" name="Стрелка вправо 4"/>
          <p:cNvSpPr/>
          <p:nvPr/>
        </p:nvSpPr>
        <p:spPr>
          <a:xfrm rot="2161334">
            <a:off x="3478360" y="4869160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9872374">
            <a:off x="3491880" y="233386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3480686" y="3521267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8"/>
            <a:ext cx="3334414" cy="143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4"/>
          <a:stretch/>
        </p:blipFill>
        <p:spPr bwMode="auto">
          <a:xfrm>
            <a:off x="4169835" y="1718263"/>
            <a:ext cx="4792297" cy="487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2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6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368296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(3) Строитель: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" y="3618606"/>
            <a:ext cx="3742686" cy="319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Стрелка вправо 19"/>
          <p:cNvSpPr/>
          <p:nvPr/>
        </p:nvSpPr>
        <p:spPr>
          <a:xfrm rot="8811048">
            <a:off x="1972184" y="2382856"/>
            <a:ext cx="1825820" cy="515885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5"/>
          <a:stretch/>
        </p:blipFill>
        <p:spPr bwMode="auto">
          <a:xfrm>
            <a:off x="3995936" y="929059"/>
            <a:ext cx="5062434" cy="329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8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368296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(4) Стратегия: </a:t>
            </a:r>
          </a:p>
        </p:txBody>
      </p:sp>
      <p:sp>
        <p:nvSpPr>
          <p:cNvPr id="15" name="Стрелка вправо 14"/>
          <p:cNvSpPr/>
          <p:nvPr/>
        </p:nvSpPr>
        <p:spPr>
          <a:xfrm rot="5400000">
            <a:off x="4564953" y="254415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2368866">
            <a:off x="6856757" y="244305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8445700">
            <a:off x="2204760" y="2443162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92" y="2996952"/>
            <a:ext cx="6558843" cy="369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88" y="1196752"/>
            <a:ext cx="40576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32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6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13-18-40">
            <a:hlinkClick r:id="" action="ppaction://media"/>
            <a:extLst>
              <a:ext uri="{FF2B5EF4-FFF2-40B4-BE49-F238E27FC236}">
                <a16:creationId xmlns:a16="http://schemas.microsoft.com/office/drawing/2014/main" id="{6C560563-A044-48FE-8483-4CBCCDBCBF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49.5625"/>
                </p14:media>
              </p:ext>
            </p:extLst>
          </p:nvPr>
        </p:nvPicPr>
        <p:blipFill rotWithShape="1">
          <a:blip r:embed="rId5"/>
          <a:srcRect l="115" r="115"/>
          <a:stretch>
            <a:fillRect/>
          </a:stretch>
        </p:blipFill>
        <p:spPr>
          <a:xfrm>
            <a:off x="-36132" y="764704"/>
            <a:ext cx="9216264" cy="5184604"/>
          </a:xfrm>
        </p:spPr>
      </p:pic>
    </p:spTree>
    <p:extLst>
      <p:ext uri="{BB962C8B-B14F-4D97-AF65-F5344CB8AC3E}">
        <p14:creationId xmlns:p14="http://schemas.microsoft.com/office/powerpoint/2010/main" val="40405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197</Words>
  <Application>Microsoft Office PowerPoint</Application>
  <PresentationFormat>Экран (4:3)</PresentationFormat>
  <Paragraphs>43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Тема Office</vt:lpstr>
      <vt:lpstr>Сервис путешествий </vt:lpstr>
      <vt:lpstr>О проекте</vt:lpstr>
      <vt:lpstr>Презентация PowerPoint</vt:lpstr>
      <vt:lpstr>Структура кода:</vt:lpstr>
      <vt:lpstr>Структура кода:</vt:lpstr>
      <vt:lpstr>Структура кода:</vt:lpstr>
      <vt:lpstr>Структура кода:</vt:lpstr>
      <vt:lpstr>Структура кода: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путешествий</dc:title>
  <dc:creator>Win10gpt</dc:creator>
  <cp:lastModifiedBy>Анастасия Ульяновская</cp:lastModifiedBy>
  <cp:revision>22</cp:revision>
  <dcterms:created xsi:type="dcterms:W3CDTF">2025-06-07T09:42:00Z</dcterms:created>
  <dcterms:modified xsi:type="dcterms:W3CDTF">2025-06-07T13:17:20Z</dcterms:modified>
</cp:coreProperties>
</file>